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6" r:id="rId3"/>
    <p:sldId id="258" r:id="rId4"/>
    <p:sldId id="259" r:id="rId5"/>
    <p:sldId id="260" r:id="rId6"/>
    <p:sldId id="350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64" r:id="rId21"/>
    <p:sldId id="365" r:id="rId22"/>
    <p:sldId id="366" r:id="rId23"/>
    <p:sldId id="367" r:id="rId24"/>
    <p:sldId id="368" r:id="rId25"/>
    <p:sldId id="369" r:id="rId26"/>
    <p:sldId id="370" r:id="rId27"/>
    <p:sldId id="289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AD6E2B-C68F-4F1A-9812-920237ED0DD7}" type="doc">
      <dgm:prSet loTypeId="urn:microsoft.com/office/officeart/2005/8/layout/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9DF5916C-B79B-4DC9-B013-026AE3E673B2}">
      <dgm:prSet phldrT="[文本]"/>
      <dgm:spPr/>
      <dgm:t>
        <a:bodyPr/>
        <a:lstStyle/>
        <a:p>
          <a:r>
            <a:rPr lang="zh-CN" altLang="en-US" dirty="0"/>
            <a:t>分组完成工作页理论部分</a:t>
          </a:r>
        </a:p>
      </dgm:t>
    </dgm:pt>
    <dgm:pt modelId="{FA18AEAD-FF72-4372-98D9-52FD26033914}" type="par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F7AA8AEF-8F10-4A87-B28D-664F21072A12}" type="sibTrans" cxnId="{F828DE8E-FF0A-4DE4-B841-50D16A2687E0}">
      <dgm:prSet/>
      <dgm:spPr/>
      <dgm:t>
        <a:bodyPr/>
        <a:lstStyle/>
        <a:p>
          <a:endParaRPr lang="zh-CN" altLang="en-US"/>
        </a:p>
      </dgm:t>
    </dgm:pt>
    <dgm:pt modelId="{4271C689-A683-41EC-82C4-045B6901FEE7}">
      <dgm:prSet phldrT="[文本]"/>
      <dgm:spPr/>
      <dgm:t>
        <a:bodyPr/>
        <a:lstStyle/>
        <a:p>
          <a:r>
            <a:rPr lang="zh-CN" altLang="en-US" dirty="0"/>
            <a:t>教师讲解理论内容</a:t>
          </a:r>
        </a:p>
      </dgm:t>
    </dgm:pt>
    <dgm:pt modelId="{7B68BCCA-D2A1-45C7-BC88-CA307DBCC180}" type="par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F8E86133-7808-42E6-96CC-72D365490126}" type="sibTrans" cxnId="{C403E3E1-2050-42DC-988F-518803AC08EE}">
      <dgm:prSet/>
      <dgm:spPr/>
      <dgm:t>
        <a:bodyPr/>
        <a:lstStyle/>
        <a:p>
          <a:endParaRPr lang="zh-CN" altLang="en-US"/>
        </a:p>
      </dgm:t>
    </dgm:pt>
    <dgm:pt modelId="{A8FC954B-2F40-44C1-AB3F-3EEA9C2862DA}">
      <dgm:prSet phldrT="[文本]"/>
      <dgm:spPr/>
      <dgm:t>
        <a:bodyPr/>
        <a:lstStyle/>
        <a:p>
          <a:r>
            <a:rPr lang="zh-CN" altLang="en-US" dirty="0"/>
            <a:t>老师指导协助学生完成实做工作页</a:t>
          </a:r>
        </a:p>
      </dgm:t>
    </dgm:pt>
    <dgm:pt modelId="{484BB4A6-591C-41C2-9087-5328DE50D140}" type="par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F913E9E4-E76C-4611-88BA-1F9C56F21143}" type="sibTrans" cxnId="{825713B0-97CE-4F85-9FF1-E0D60BF5AB63}">
      <dgm:prSet/>
      <dgm:spPr/>
      <dgm:t>
        <a:bodyPr/>
        <a:lstStyle/>
        <a:p>
          <a:endParaRPr lang="zh-CN" altLang="en-US"/>
        </a:p>
      </dgm:t>
    </dgm:pt>
    <dgm:pt modelId="{C44611C3-C4C1-418A-99E0-8B55D83FA5EA}">
      <dgm:prSet phldrT="[文本]"/>
      <dgm:spPr/>
      <dgm:t>
        <a:bodyPr/>
        <a:lstStyle/>
        <a:p>
          <a:r>
            <a:rPr lang="zh-CN" altLang="en-US" dirty="0"/>
            <a:t>老师讲解工作页</a:t>
          </a:r>
        </a:p>
      </dgm:t>
    </dgm:pt>
    <dgm:pt modelId="{ED09FBAD-9FC1-4E2D-BB4C-E5CC1A804907}" type="par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F0C5B6E1-CFCB-4536-B622-32B4A308DAA0}" type="sibTrans" cxnId="{A66254E2-6FCD-4B05-A23C-B2BE14B063D2}">
      <dgm:prSet/>
      <dgm:spPr/>
      <dgm:t>
        <a:bodyPr/>
        <a:lstStyle/>
        <a:p>
          <a:endParaRPr lang="zh-CN" altLang="en-US"/>
        </a:p>
      </dgm:t>
    </dgm:pt>
    <dgm:pt modelId="{2A482AAA-1E2F-44D6-B9B3-F02509DB6496}">
      <dgm:prSet phldrT="[文本]"/>
      <dgm:spPr/>
      <dgm:t>
        <a:bodyPr/>
        <a:lstStyle/>
        <a:p>
          <a:r>
            <a:rPr lang="zh-CN" altLang="en-US" dirty="0"/>
            <a:t>学生自行完成技能考核</a:t>
          </a:r>
        </a:p>
      </dgm:t>
    </dgm:pt>
    <dgm:pt modelId="{049FF77C-F0CC-4E57-8319-5A86603BF5B8}" type="par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9707C910-D5D8-4444-BFEC-7D8D3A3FA837}" type="sibTrans" cxnId="{576FBFD5-6208-4B91-A3AD-2B1CEA35735F}">
      <dgm:prSet/>
      <dgm:spPr/>
      <dgm:t>
        <a:bodyPr/>
        <a:lstStyle/>
        <a:p>
          <a:endParaRPr lang="zh-CN" altLang="en-US"/>
        </a:p>
      </dgm:t>
    </dgm:pt>
    <dgm:pt modelId="{EA5B8DD5-5E23-441F-A59A-03D7F334AE98}">
      <dgm:prSet phldrT="[文本]"/>
      <dgm:spPr/>
      <dgm:t>
        <a:bodyPr/>
        <a:lstStyle/>
        <a:p>
          <a:r>
            <a:rPr lang="zh-CN" altLang="en-US" dirty="0"/>
            <a:t>老师总结评价</a:t>
          </a:r>
        </a:p>
      </dgm:t>
    </dgm:pt>
    <dgm:pt modelId="{ADCD9B45-3B7A-420A-B153-55293890D45F}" type="par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47DD5542-926F-4386-8020-163FEEAA4191}" type="sibTrans" cxnId="{3D02C0D1-0C72-4C74-8368-538F7C12D39F}">
      <dgm:prSet/>
      <dgm:spPr/>
      <dgm:t>
        <a:bodyPr/>
        <a:lstStyle/>
        <a:p>
          <a:endParaRPr lang="zh-CN" altLang="en-US"/>
        </a:p>
      </dgm:t>
    </dgm:pt>
    <dgm:pt modelId="{FE7AF098-527F-4686-B2C3-9D53E24FD8CA}">
      <dgm:prSet phldrT="[文本]"/>
      <dgm:spPr/>
      <dgm:t>
        <a:bodyPr/>
        <a:lstStyle/>
        <a:p>
          <a:r>
            <a:rPr lang="zh-CN" altLang="en-US" dirty="0"/>
            <a:t>老师分配实做任务</a:t>
          </a:r>
        </a:p>
      </dgm:t>
    </dgm:pt>
    <dgm:pt modelId="{A9EE45B7-946C-4B8A-ABF3-DF4F2EE596D4}" type="par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13C0C108-D82C-467B-821E-25007383D1A9}" type="sibTrans" cxnId="{EF0DF837-6CE8-4821-BA3C-D0F20145921E}">
      <dgm:prSet/>
      <dgm:spPr/>
      <dgm:t>
        <a:bodyPr/>
        <a:lstStyle/>
        <a:p>
          <a:endParaRPr lang="zh-CN" altLang="en-US"/>
        </a:p>
      </dgm:t>
    </dgm:pt>
    <dgm:pt modelId="{A24F295D-A0FE-4C61-B061-0A37D9B7EACC}">
      <dgm:prSet phldrT="[文本]"/>
      <dgm:spPr/>
      <dgm:t>
        <a:bodyPr/>
        <a:lstStyle/>
        <a:p>
          <a:r>
            <a:rPr lang="zh-CN" altLang="en-US" dirty="0"/>
            <a:t>完成知识点和技能点</a:t>
          </a:r>
        </a:p>
      </dgm:t>
    </dgm:pt>
    <dgm:pt modelId="{09CA5C05-6F1C-488E-A96F-D4337E3E8B48}" type="par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F05552F1-3D67-43E7-B447-FA2AEDAD43D1}" type="sibTrans" cxnId="{C7ECA66E-3F4E-4C20-8CB3-F298858DF2D8}">
      <dgm:prSet/>
      <dgm:spPr/>
      <dgm:t>
        <a:bodyPr/>
        <a:lstStyle/>
        <a:p>
          <a:endParaRPr lang="zh-CN" altLang="en-US"/>
        </a:p>
      </dgm:t>
    </dgm:pt>
    <dgm:pt modelId="{C402D924-98FD-4A0C-8FE0-DDEEB28887F8}" type="pres">
      <dgm:prSet presAssocID="{0AAD6E2B-C68F-4F1A-9812-920237ED0DD7}" presName="diagram" presStyleCnt="0">
        <dgm:presLayoutVars>
          <dgm:dir/>
          <dgm:resizeHandles val="exact"/>
        </dgm:presLayoutVars>
      </dgm:prSet>
      <dgm:spPr/>
    </dgm:pt>
    <dgm:pt modelId="{B642293F-B4F1-4215-857B-E101914ABDA4}" type="pres">
      <dgm:prSet presAssocID="{9DF5916C-B79B-4DC9-B013-026AE3E673B2}" presName="node" presStyleLbl="node1" presStyleIdx="0" presStyleCnt="8">
        <dgm:presLayoutVars>
          <dgm:bulletEnabled val="1"/>
        </dgm:presLayoutVars>
      </dgm:prSet>
      <dgm:spPr/>
    </dgm:pt>
    <dgm:pt modelId="{5C55E90B-3870-4676-9DCF-536854F2A7BD}" type="pres">
      <dgm:prSet presAssocID="{F7AA8AEF-8F10-4A87-B28D-664F21072A12}" presName="sibTrans" presStyleLbl="sibTrans2D1" presStyleIdx="0" presStyleCnt="7"/>
      <dgm:spPr/>
    </dgm:pt>
    <dgm:pt modelId="{61A27C28-A69E-473E-A71C-869B4B091D76}" type="pres">
      <dgm:prSet presAssocID="{F7AA8AEF-8F10-4A87-B28D-664F21072A12}" presName="connectorText" presStyleLbl="sibTrans2D1" presStyleIdx="0" presStyleCnt="7"/>
      <dgm:spPr/>
    </dgm:pt>
    <dgm:pt modelId="{B6993CBC-776C-4D13-9ACC-F2BFF18206C8}" type="pres">
      <dgm:prSet presAssocID="{4271C689-A683-41EC-82C4-045B6901FEE7}" presName="node" presStyleLbl="node1" presStyleIdx="1" presStyleCnt="8">
        <dgm:presLayoutVars>
          <dgm:bulletEnabled val="1"/>
        </dgm:presLayoutVars>
      </dgm:prSet>
      <dgm:spPr/>
    </dgm:pt>
    <dgm:pt modelId="{62D07503-1BE5-4241-89F5-286CD8BE9516}" type="pres">
      <dgm:prSet presAssocID="{F8E86133-7808-42E6-96CC-72D365490126}" presName="sibTrans" presStyleLbl="sibTrans2D1" presStyleIdx="1" presStyleCnt="7"/>
      <dgm:spPr/>
    </dgm:pt>
    <dgm:pt modelId="{8CC0C014-488A-4D2F-A98D-F6C4E39ADB3D}" type="pres">
      <dgm:prSet presAssocID="{F8E86133-7808-42E6-96CC-72D365490126}" presName="connectorText" presStyleLbl="sibTrans2D1" presStyleIdx="1" presStyleCnt="7"/>
      <dgm:spPr/>
    </dgm:pt>
    <dgm:pt modelId="{216E330D-E883-4BF5-B0FE-5F9A7A03A81F}" type="pres">
      <dgm:prSet presAssocID="{FE7AF098-527F-4686-B2C3-9D53E24FD8CA}" presName="node" presStyleLbl="node1" presStyleIdx="2" presStyleCnt="8">
        <dgm:presLayoutVars>
          <dgm:bulletEnabled val="1"/>
        </dgm:presLayoutVars>
      </dgm:prSet>
      <dgm:spPr/>
    </dgm:pt>
    <dgm:pt modelId="{18AB4FD4-904C-43AD-A630-65F4364938CF}" type="pres">
      <dgm:prSet presAssocID="{13C0C108-D82C-467B-821E-25007383D1A9}" presName="sibTrans" presStyleLbl="sibTrans2D1" presStyleIdx="2" presStyleCnt="7"/>
      <dgm:spPr/>
    </dgm:pt>
    <dgm:pt modelId="{A5C4798D-C8DB-472B-AB05-F2562B3596EC}" type="pres">
      <dgm:prSet presAssocID="{13C0C108-D82C-467B-821E-25007383D1A9}" presName="connectorText" presStyleLbl="sibTrans2D1" presStyleIdx="2" presStyleCnt="7"/>
      <dgm:spPr/>
    </dgm:pt>
    <dgm:pt modelId="{A62E7442-1F55-406F-ACD2-B74F73A213E2}" type="pres">
      <dgm:prSet presAssocID="{A8FC954B-2F40-44C1-AB3F-3EEA9C2862DA}" presName="node" presStyleLbl="node1" presStyleIdx="3" presStyleCnt="8">
        <dgm:presLayoutVars>
          <dgm:bulletEnabled val="1"/>
        </dgm:presLayoutVars>
      </dgm:prSet>
      <dgm:spPr/>
    </dgm:pt>
    <dgm:pt modelId="{E6F5F477-EB3A-44BF-BD64-4C3A742B0300}" type="pres">
      <dgm:prSet presAssocID="{F913E9E4-E76C-4611-88BA-1F9C56F21143}" presName="sibTrans" presStyleLbl="sibTrans2D1" presStyleIdx="3" presStyleCnt="7"/>
      <dgm:spPr/>
    </dgm:pt>
    <dgm:pt modelId="{FF04E844-A029-4CA3-ACD3-F43CA4A905A2}" type="pres">
      <dgm:prSet presAssocID="{F913E9E4-E76C-4611-88BA-1F9C56F21143}" presName="connectorText" presStyleLbl="sibTrans2D1" presStyleIdx="3" presStyleCnt="7"/>
      <dgm:spPr/>
    </dgm:pt>
    <dgm:pt modelId="{F2A7A743-C0CA-40E8-9BD2-8E07EBBC9906}" type="pres">
      <dgm:prSet presAssocID="{C44611C3-C4C1-418A-99E0-8B55D83FA5EA}" presName="node" presStyleLbl="node1" presStyleIdx="4" presStyleCnt="8">
        <dgm:presLayoutVars>
          <dgm:bulletEnabled val="1"/>
        </dgm:presLayoutVars>
      </dgm:prSet>
      <dgm:spPr/>
    </dgm:pt>
    <dgm:pt modelId="{2341E253-8D03-4A57-8353-6C202EEF75AA}" type="pres">
      <dgm:prSet presAssocID="{F0C5B6E1-CFCB-4536-B622-32B4A308DAA0}" presName="sibTrans" presStyleLbl="sibTrans2D1" presStyleIdx="4" presStyleCnt="7"/>
      <dgm:spPr/>
    </dgm:pt>
    <dgm:pt modelId="{02C60EAC-66C3-448E-8D56-0EF3248AA9DB}" type="pres">
      <dgm:prSet presAssocID="{F0C5B6E1-CFCB-4536-B622-32B4A308DAA0}" presName="connectorText" presStyleLbl="sibTrans2D1" presStyleIdx="4" presStyleCnt="7"/>
      <dgm:spPr/>
    </dgm:pt>
    <dgm:pt modelId="{E782F99C-A982-4F5B-9C07-571019CAD1C4}" type="pres">
      <dgm:prSet presAssocID="{2A482AAA-1E2F-44D6-B9B3-F02509DB6496}" presName="node" presStyleLbl="node1" presStyleIdx="5" presStyleCnt="8">
        <dgm:presLayoutVars>
          <dgm:bulletEnabled val="1"/>
        </dgm:presLayoutVars>
      </dgm:prSet>
      <dgm:spPr/>
    </dgm:pt>
    <dgm:pt modelId="{033771A7-A592-41B3-84E1-79E3FEEE9C56}" type="pres">
      <dgm:prSet presAssocID="{9707C910-D5D8-4444-BFEC-7D8D3A3FA837}" presName="sibTrans" presStyleLbl="sibTrans2D1" presStyleIdx="5" presStyleCnt="7"/>
      <dgm:spPr/>
    </dgm:pt>
    <dgm:pt modelId="{325E6B52-1071-4392-B5B1-D64854A98F98}" type="pres">
      <dgm:prSet presAssocID="{9707C910-D5D8-4444-BFEC-7D8D3A3FA837}" presName="connectorText" presStyleLbl="sibTrans2D1" presStyleIdx="5" presStyleCnt="7"/>
      <dgm:spPr/>
    </dgm:pt>
    <dgm:pt modelId="{4E1BD1D7-7452-4E73-8EE3-BA8C737F611C}" type="pres">
      <dgm:prSet presAssocID="{EA5B8DD5-5E23-441F-A59A-03D7F334AE98}" presName="node" presStyleLbl="node1" presStyleIdx="6" presStyleCnt="8">
        <dgm:presLayoutVars>
          <dgm:bulletEnabled val="1"/>
        </dgm:presLayoutVars>
      </dgm:prSet>
      <dgm:spPr/>
    </dgm:pt>
    <dgm:pt modelId="{B63CA25F-FB3C-40FB-8FF9-B4C04DFC054A}" type="pres">
      <dgm:prSet presAssocID="{47DD5542-926F-4386-8020-163FEEAA4191}" presName="sibTrans" presStyleLbl="sibTrans2D1" presStyleIdx="6" presStyleCnt="7"/>
      <dgm:spPr/>
    </dgm:pt>
    <dgm:pt modelId="{7E6F4EBF-A827-4914-8EB2-96D0A6581C5D}" type="pres">
      <dgm:prSet presAssocID="{47DD5542-926F-4386-8020-163FEEAA4191}" presName="connectorText" presStyleLbl="sibTrans2D1" presStyleIdx="6" presStyleCnt="7"/>
      <dgm:spPr/>
    </dgm:pt>
    <dgm:pt modelId="{B8ADE863-0457-40DF-921F-A348505F7D1B}" type="pres">
      <dgm:prSet presAssocID="{A24F295D-A0FE-4C61-B061-0A37D9B7EACC}" presName="node" presStyleLbl="node1" presStyleIdx="7" presStyleCnt="8">
        <dgm:presLayoutVars>
          <dgm:bulletEnabled val="1"/>
        </dgm:presLayoutVars>
      </dgm:prSet>
      <dgm:spPr/>
    </dgm:pt>
  </dgm:ptLst>
  <dgm:cxnLst>
    <dgm:cxn modelId="{7888E703-7C7E-454E-A065-D2EAF4FD43F1}" type="presOf" srcId="{0AAD6E2B-C68F-4F1A-9812-920237ED0DD7}" destId="{C402D924-98FD-4A0C-8FE0-DDEEB28887F8}" srcOrd="0" destOrd="0" presId="urn:microsoft.com/office/officeart/2005/8/layout/process5"/>
    <dgm:cxn modelId="{D12CB418-E009-4DF1-930E-978A9EC110BB}" type="presOf" srcId="{F0C5B6E1-CFCB-4536-B622-32B4A308DAA0}" destId="{02C60EAC-66C3-448E-8D56-0EF3248AA9DB}" srcOrd="1" destOrd="0" presId="urn:microsoft.com/office/officeart/2005/8/layout/process5"/>
    <dgm:cxn modelId="{80E9061D-0831-4FB2-A0A2-B81184320C9F}" type="presOf" srcId="{9707C910-D5D8-4444-BFEC-7D8D3A3FA837}" destId="{325E6B52-1071-4392-B5B1-D64854A98F98}" srcOrd="1" destOrd="0" presId="urn:microsoft.com/office/officeart/2005/8/layout/process5"/>
    <dgm:cxn modelId="{4B8AD91D-B9C0-467B-A1CE-800E9349A24E}" type="presOf" srcId="{F8E86133-7808-42E6-96CC-72D365490126}" destId="{8CC0C014-488A-4D2F-A98D-F6C4E39ADB3D}" srcOrd="1" destOrd="0" presId="urn:microsoft.com/office/officeart/2005/8/layout/process5"/>
    <dgm:cxn modelId="{F6D1C81E-6619-486E-9049-4891EF81DD7F}" type="presOf" srcId="{13C0C108-D82C-467B-821E-25007383D1A9}" destId="{A5C4798D-C8DB-472B-AB05-F2562B3596EC}" srcOrd="1" destOrd="0" presId="urn:microsoft.com/office/officeart/2005/8/layout/process5"/>
    <dgm:cxn modelId="{5D08D825-1A66-4F19-80FA-E53D9DF4B493}" type="presOf" srcId="{47DD5542-926F-4386-8020-163FEEAA4191}" destId="{B63CA25F-FB3C-40FB-8FF9-B4C04DFC054A}" srcOrd="0" destOrd="0" presId="urn:microsoft.com/office/officeart/2005/8/layout/process5"/>
    <dgm:cxn modelId="{EF0DF837-6CE8-4821-BA3C-D0F20145921E}" srcId="{0AAD6E2B-C68F-4F1A-9812-920237ED0DD7}" destId="{FE7AF098-527F-4686-B2C3-9D53E24FD8CA}" srcOrd="2" destOrd="0" parTransId="{A9EE45B7-946C-4B8A-ABF3-DF4F2EE596D4}" sibTransId="{13C0C108-D82C-467B-821E-25007383D1A9}"/>
    <dgm:cxn modelId="{3FD0996B-FC4B-46A8-95DE-E4FBEF797270}" type="presOf" srcId="{F7AA8AEF-8F10-4A87-B28D-664F21072A12}" destId="{5C55E90B-3870-4676-9DCF-536854F2A7BD}" srcOrd="0" destOrd="0" presId="urn:microsoft.com/office/officeart/2005/8/layout/process5"/>
    <dgm:cxn modelId="{EA42E74B-B25B-47FD-A259-FAA2FD6D2732}" type="presOf" srcId="{C44611C3-C4C1-418A-99E0-8B55D83FA5EA}" destId="{F2A7A743-C0CA-40E8-9BD2-8E07EBBC9906}" srcOrd="0" destOrd="0" presId="urn:microsoft.com/office/officeart/2005/8/layout/process5"/>
    <dgm:cxn modelId="{C7ECA66E-3F4E-4C20-8CB3-F298858DF2D8}" srcId="{0AAD6E2B-C68F-4F1A-9812-920237ED0DD7}" destId="{A24F295D-A0FE-4C61-B061-0A37D9B7EACC}" srcOrd="7" destOrd="0" parTransId="{09CA5C05-6F1C-488E-A96F-D4337E3E8B48}" sibTransId="{F05552F1-3D67-43E7-B447-FA2AEDAD43D1}"/>
    <dgm:cxn modelId="{EC0F3252-6B27-4329-8443-ECC9D8BBB61A}" type="presOf" srcId="{4271C689-A683-41EC-82C4-045B6901FEE7}" destId="{B6993CBC-776C-4D13-9ACC-F2BFF18206C8}" srcOrd="0" destOrd="0" presId="urn:microsoft.com/office/officeart/2005/8/layout/process5"/>
    <dgm:cxn modelId="{CB58B872-5ED9-4BFF-90B6-FAE66EE65C7C}" type="presOf" srcId="{EA5B8DD5-5E23-441F-A59A-03D7F334AE98}" destId="{4E1BD1D7-7452-4E73-8EE3-BA8C737F611C}" srcOrd="0" destOrd="0" presId="urn:microsoft.com/office/officeart/2005/8/layout/process5"/>
    <dgm:cxn modelId="{0D804859-BF14-4B67-BE96-D5A742637C98}" type="presOf" srcId="{13C0C108-D82C-467B-821E-25007383D1A9}" destId="{18AB4FD4-904C-43AD-A630-65F4364938CF}" srcOrd="0" destOrd="0" presId="urn:microsoft.com/office/officeart/2005/8/layout/process5"/>
    <dgm:cxn modelId="{2C4C2B7C-3E80-4B9B-AE23-4B32BA36B5FA}" type="presOf" srcId="{F8E86133-7808-42E6-96CC-72D365490126}" destId="{62D07503-1BE5-4241-89F5-286CD8BE9516}" srcOrd="0" destOrd="0" presId="urn:microsoft.com/office/officeart/2005/8/layout/process5"/>
    <dgm:cxn modelId="{073B5081-0526-4DE8-BEFE-23BC3D137566}" type="presOf" srcId="{2A482AAA-1E2F-44D6-B9B3-F02509DB6496}" destId="{E782F99C-A982-4F5B-9C07-571019CAD1C4}" srcOrd="0" destOrd="0" presId="urn:microsoft.com/office/officeart/2005/8/layout/process5"/>
    <dgm:cxn modelId="{F828DE8E-FF0A-4DE4-B841-50D16A2687E0}" srcId="{0AAD6E2B-C68F-4F1A-9812-920237ED0DD7}" destId="{9DF5916C-B79B-4DC9-B013-026AE3E673B2}" srcOrd="0" destOrd="0" parTransId="{FA18AEAD-FF72-4372-98D9-52FD26033914}" sibTransId="{F7AA8AEF-8F10-4A87-B28D-664F21072A12}"/>
    <dgm:cxn modelId="{14687F97-5C44-4F31-B6FF-1CCBE4E0AF61}" type="presOf" srcId="{47DD5542-926F-4386-8020-163FEEAA4191}" destId="{7E6F4EBF-A827-4914-8EB2-96D0A6581C5D}" srcOrd="1" destOrd="0" presId="urn:microsoft.com/office/officeart/2005/8/layout/process5"/>
    <dgm:cxn modelId="{16D6DF9E-F1DD-4776-AE26-DA16116E3618}" type="presOf" srcId="{F0C5B6E1-CFCB-4536-B622-32B4A308DAA0}" destId="{2341E253-8D03-4A57-8353-6C202EEF75AA}" srcOrd="0" destOrd="0" presId="urn:microsoft.com/office/officeart/2005/8/layout/process5"/>
    <dgm:cxn modelId="{DD7802A9-01B9-4C33-8C84-D4C2F4CC2DFC}" type="presOf" srcId="{F913E9E4-E76C-4611-88BA-1F9C56F21143}" destId="{FF04E844-A029-4CA3-ACD3-F43CA4A905A2}" srcOrd="1" destOrd="0" presId="urn:microsoft.com/office/officeart/2005/8/layout/process5"/>
    <dgm:cxn modelId="{825713B0-97CE-4F85-9FF1-E0D60BF5AB63}" srcId="{0AAD6E2B-C68F-4F1A-9812-920237ED0DD7}" destId="{A8FC954B-2F40-44C1-AB3F-3EEA9C2862DA}" srcOrd="3" destOrd="0" parTransId="{484BB4A6-591C-41C2-9087-5328DE50D140}" sibTransId="{F913E9E4-E76C-4611-88BA-1F9C56F21143}"/>
    <dgm:cxn modelId="{A7F3B6C6-2902-4D49-97D3-8E5F8DB2581A}" type="presOf" srcId="{A24F295D-A0FE-4C61-B061-0A37D9B7EACC}" destId="{B8ADE863-0457-40DF-921F-A348505F7D1B}" srcOrd="0" destOrd="0" presId="urn:microsoft.com/office/officeart/2005/8/layout/process5"/>
    <dgm:cxn modelId="{3D02C0D1-0C72-4C74-8368-538F7C12D39F}" srcId="{0AAD6E2B-C68F-4F1A-9812-920237ED0DD7}" destId="{EA5B8DD5-5E23-441F-A59A-03D7F334AE98}" srcOrd="6" destOrd="0" parTransId="{ADCD9B45-3B7A-420A-B153-55293890D45F}" sibTransId="{47DD5542-926F-4386-8020-163FEEAA4191}"/>
    <dgm:cxn modelId="{E088E8D1-7B56-4838-BB08-6F97667FB1E2}" type="presOf" srcId="{A8FC954B-2F40-44C1-AB3F-3EEA9C2862DA}" destId="{A62E7442-1F55-406F-ACD2-B74F73A213E2}" srcOrd="0" destOrd="0" presId="urn:microsoft.com/office/officeart/2005/8/layout/process5"/>
    <dgm:cxn modelId="{576FBFD5-6208-4B91-A3AD-2B1CEA35735F}" srcId="{0AAD6E2B-C68F-4F1A-9812-920237ED0DD7}" destId="{2A482AAA-1E2F-44D6-B9B3-F02509DB6496}" srcOrd="5" destOrd="0" parTransId="{049FF77C-F0CC-4E57-8319-5A86603BF5B8}" sibTransId="{9707C910-D5D8-4444-BFEC-7D8D3A3FA837}"/>
    <dgm:cxn modelId="{1CBC35DD-3EB8-4020-AB15-F85085D3BCB2}" type="presOf" srcId="{9707C910-D5D8-4444-BFEC-7D8D3A3FA837}" destId="{033771A7-A592-41B3-84E1-79E3FEEE9C56}" srcOrd="0" destOrd="0" presId="urn:microsoft.com/office/officeart/2005/8/layout/process5"/>
    <dgm:cxn modelId="{C403E3E1-2050-42DC-988F-518803AC08EE}" srcId="{0AAD6E2B-C68F-4F1A-9812-920237ED0DD7}" destId="{4271C689-A683-41EC-82C4-045B6901FEE7}" srcOrd="1" destOrd="0" parTransId="{7B68BCCA-D2A1-45C7-BC88-CA307DBCC180}" sibTransId="{F8E86133-7808-42E6-96CC-72D365490126}"/>
    <dgm:cxn modelId="{A66254E2-6FCD-4B05-A23C-B2BE14B063D2}" srcId="{0AAD6E2B-C68F-4F1A-9812-920237ED0DD7}" destId="{C44611C3-C4C1-418A-99E0-8B55D83FA5EA}" srcOrd="4" destOrd="0" parTransId="{ED09FBAD-9FC1-4E2D-BB4C-E5CC1A804907}" sibTransId="{F0C5B6E1-CFCB-4536-B622-32B4A308DAA0}"/>
    <dgm:cxn modelId="{8245D4E5-62EB-4399-99FF-056BADCF1801}" type="presOf" srcId="{F7AA8AEF-8F10-4A87-B28D-664F21072A12}" destId="{61A27C28-A69E-473E-A71C-869B4B091D76}" srcOrd="1" destOrd="0" presId="urn:microsoft.com/office/officeart/2005/8/layout/process5"/>
    <dgm:cxn modelId="{358D53ED-20FA-4513-B62D-F12E8C9F6931}" type="presOf" srcId="{FE7AF098-527F-4686-B2C3-9D53E24FD8CA}" destId="{216E330D-E883-4BF5-B0FE-5F9A7A03A81F}" srcOrd="0" destOrd="0" presId="urn:microsoft.com/office/officeart/2005/8/layout/process5"/>
    <dgm:cxn modelId="{D916F6FA-0EC2-481B-AF64-16B6691A709D}" type="presOf" srcId="{F913E9E4-E76C-4611-88BA-1F9C56F21143}" destId="{E6F5F477-EB3A-44BF-BD64-4C3A742B0300}" srcOrd="0" destOrd="0" presId="urn:microsoft.com/office/officeart/2005/8/layout/process5"/>
    <dgm:cxn modelId="{08EDFDFC-9ADA-4225-ADA0-2776AF669C30}" type="presOf" srcId="{9DF5916C-B79B-4DC9-B013-026AE3E673B2}" destId="{B642293F-B4F1-4215-857B-E101914ABDA4}" srcOrd="0" destOrd="0" presId="urn:microsoft.com/office/officeart/2005/8/layout/process5"/>
    <dgm:cxn modelId="{206EDF67-8A0B-44D5-9489-863A93D6E8C7}" type="presParOf" srcId="{C402D924-98FD-4A0C-8FE0-DDEEB28887F8}" destId="{B642293F-B4F1-4215-857B-E101914ABDA4}" srcOrd="0" destOrd="0" presId="urn:microsoft.com/office/officeart/2005/8/layout/process5"/>
    <dgm:cxn modelId="{7ACBFC83-BD74-43F5-B2EE-B4B24EA43234}" type="presParOf" srcId="{C402D924-98FD-4A0C-8FE0-DDEEB28887F8}" destId="{5C55E90B-3870-4676-9DCF-536854F2A7BD}" srcOrd="1" destOrd="0" presId="urn:microsoft.com/office/officeart/2005/8/layout/process5"/>
    <dgm:cxn modelId="{53C31275-92B8-4A53-B0FA-BE26F14614B7}" type="presParOf" srcId="{5C55E90B-3870-4676-9DCF-536854F2A7BD}" destId="{61A27C28-A69E-473E-A71C-869B4B091D76}" srcOrd="0" destOrd="0" presId="urn:microsoft.com/office/officeart/2005/8/layout/process5"/>
    <dgm:cxn modelId="{B25A1A88-537E-4654-820C-007395981B76}" type="presParOf" srcId="{C402D924-98FD-4A0C-8FE0-DDEEB28887F8}" destId="{B6993CBC-776C-4D13-9ACC-F2BFF18206C8}" srcOrd="2" destOrd="0" presId="urn:microsoft.com/office/officeart/2005/8/layout/process5"/>
    <dgm:cxn modelId="{BD9BA34B-ABFC-4C5C-93F0-0A0AC0A8FFFD}" type="presParOf" srcId="{C402D924-98FD-4A0C-8FE0-DDEEB28887F8}" destId="{62D07503-1BE5-4241-89F5-286CD8BE9516}" srcOrd="3" destOrd="0" presId="urn:microsoft.com/office/officeart/2005/8/layout/process5"/>
    <dgm:cxn modelId="{ECB8B553-7639-45F1-BD08-D573F87D8DD9}" type="presParOf" srcId="{62D07503-1BE5-4241-89F5-286CD8BE9516}" destId="{8CC0C014-488A-4D2F-A98D-F6C4E39ADB3D}" srcOrd="0" destOrd="0" presId="urn:microsoft.com/office/officeart/2005/8/layout/process5"/>
    <dgm:cxn modelId="{F7BE4312-B6B7-413F-8F84-CA22D41C6CD1}" type="presParOf" srcId="{C402D924-98FD-4A0C-8FE0-DDEEB28887F8}" destId="{216E330D-E883-4BF5-B0FE-5F9A7A03A81F}" srcOrd="4" destOrd="0" presId="urn:microsoft.com/office/officeart/2005/8/layout/process5"/>
    <dgm:cxn modelId="{E3C0E61E-922D-41EE-AE96-F1471E27E4ED}" type="presParOf" srcId="{C402D924-98FD-4A0C-8FE0-DDEEB28887F8}" destId="{18AB4FD4-904C-43AD-A630-65F4364938CF}" srcOrd="5" destOrd="0" presId="urn:microsoft.com/office/officeart/2005/8/layout/process5"/>
    <dgm:cxn modelId="{391144B5-51D8-402E-870E-8B67D3620A90}" type="presParOf" srcId="{18AB4FD4-904C-43AD-A630-65F4364938CF}" destId="{A5C4798D-C8DB-472B-AB05-F2562B3596EC}" srcOrd="0" destOrd="0" presId="urn:microsoft.com/office/officeart/2005/8/layout/process5"/>
    <dgm:cxn modelId="{AD98DFBE-7FD4-4596-B415-52D8315D005F}" type="presParOf" srcId="{C402D924-98FD-4A0C-8FE0-DDEEB28887F8}" destId="{A62E7442-1F55-406F-ACD2-B74F73A213E2}" srcOrd="6" destOrd="0" presId="urn:microsoft.com/office/officeart/2005/8/layout/process5"/>
    <dgm:cxn modelId="{0AD735B8-7396-42E5-BBA9-4C69794FEE00}" type="presParOf" srcId="{C402D924-98FD-4A0C-8FE0-DDEEB28887F8}" destId="{E6F5F477-EB3A-44BF-BD64-4C3A742B0300}" srcOrd="7" destOrd="0" presId="urn:microsoft.com/office/officeart/2005/8/layout/process5"/>
    <dgm:cxn modelId="{3969FD90-2D73-4005-86A4-9EE6D2AC03CF}" type="presParOf" srcId="{E6F5F477-EB3A-44BF-BD64-4C3A742B0300}" destId="{FF04E844-A029-4CA3-ACD3-F43CA4A905A2}" srcOrd="0" destOrd="0" presId="urn:microsoft.com/office/officeart/2005/8/layout/process5"/>
    <dgm:cxn modelId="{9A0EFE38-2C37-4242-813B-8923F02D42E2}" type="presParOf" srcId="{C402D924-98FD-4A0C-8FE0-DDEEB28887F8}" destId="{F2A7A743-C0CA-40E8-9BD2-8E07EBBC9906}" srcOrd="8" destOrd="0" presId="urn:microsoft.com/office/officeart/2005/8/layout/process5"/>
    <dgm:cxn modelId="{4C39FC98-EF9C-4759-B39D-4C74D87E62E0}" type="presParOf" srcId="{C402D924-98FD-4A0C-8FE0-DDEEB28887F8}" destId="{2341E253-8D03-4A57-8353-6C202EEF75AA}" srcOrd="9" destOrd="0" presId="urn:microsoft.com/office/officeart/2005/8/layout/process5"/>
    <dgm:cxn modelId="{1258EF34-0978-492C-9D19-E926287C196F}" type="presParOf" srcId="{2341E253-8D03-4A57-8353-6C202EEF75AA}" destId="{02C60EAC-66C3-448E-8D56-0EF3248AA9DB}" srcOrd="0" destOrd="0" presId="urn:microsoft.com/office/officeart/2005/8/layout/process5"/>
    <dgm:cxn modelId="{1B7E33A3-AF82-4F91-90FD-8F13E21EAA09}" type="presParOf" srcId="{C402D924-98FD-4A0C-8FE0-DDEEB28887F8}" destId="{E782F99C-A982-4F5B-9C07-571019CAD1C4}" srcOrd="10" destOrd="0" presId="urn:microsoft.com/office/officeart/2005/8/layout/process5"/>
    <dgm:cxn modelId="{77285B53-0EAE-47E0-BA73-A77CE285933B}" type="presParOf" srcId="{C402D924-98FD-4A0C-8FE0-DDEEB28887F8}" destId="{033771A7-A592-41B3-84E1-79E3FEEE9C56}" srcOrd="11" destOrd="0" presId="urn:microsoft.com/office/officeart/2005/8/layout/process5"/>
    <dgm:cxn modelId="{DF3C58F7-D3BD-4B64-ADEA-139831C86B3E}" type="presParOf" srcId="{033771A7-A592-41B3-84E1-79E3FEEE9C56}" destId="{325E6B52-1071-4392-B5B1-D64854A98F98}" srcOrd="0" destOrd="0" presId="urn:microsoft.com/office/officeart/2005/8/layout/process5"/>
    <dgm:cxn modelId="{869D51B4-C056-4862-B76C-BB3015552FAC}" type="presParOf" srcId="{C402D924-98FD-4A0C-8FE0-DDEEB28887F8}" destId="{4E1BD1D7-7452-4E73-8EE3-BA8C737F611C}" srcOrd="12" destOrd="0" presId="urn:microsoft.com/office/officeart/2005/8/layout/process5"/>
    <dgm:cxn modelId="{B654CE92-CEA6-45A8-B34C-B638F673C727}" type="presParOf" srcId="{C402D924-98FD-4A0C-8FE0-DDEEB28887F8}" destId="{B63CA25F-FB3C-40FB-8FF9-B4C04DFC054A}" srcOrd="13" destOrd="0" presId="urn:microsoft.com/office/officeart/2005/8/layout/process5"/>
    <dgm:cxn modelId="{D63807ED-BD2D-4891-9101-A76CA8BDADC4}" type="presParOf" srcId="{B63CA25F-FB3C-40FB-8FF9-B4C04DFC054A}" destId="{7E6F4EBF-A827-4914-8EB2-96D0A6581C5D}" srcOrd="0" destOrd="0" presId="urn:microsoft.com/office/officeart/2005/8/layout/process5"/>
    <dgm:cxn modelId="{052AD446-F475-4EAB-87AF-1F3C4BF515AE}" type="presParOf" srcId="{C402D924-98FD-4A0C-8FE0-DDEEB28887F8}" destId="{B8ADE863-0457-40DF-921F-A348505F7D1B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42293F-B4F1-4215-857B-E101914ABDA4}">
      <dsp:nvSpPr>
        <dsp:cNvPr id="0" name=""/>
        <dsp:cNvSpPr/>
      </dsp:nvSpPr>
      <dsp:spPr>
        <a:xfrm>
          <a:off x="534555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分组完成工作页理论部分</a:t>
          </a:r>
        </a:p>
      </dsp:txBody>
      <dsp:txXfrm>
        <a:off x="565165" y="31501"/>
        <a:ext cx="1680591" cy="983866"/>
      </dsp:txXfrm>
    </dsp:sp>
    <dsp:sp modelId="{5C55E90B-3870-4676-9DCF-536854F2A7BD}">
      <dsp:nvSpPr>
        <dsp:cNvPr id="0" name=""/>
        <dsp:cNvSpPr/>
      </dsp:nvSpPr>
      <dsp:spPr>
        <a:xfrm>
          <a:off x="2429646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93844"/>
        <a:ext cx="258484" cy="259181"/>
      </dsp:txXfrm>
    </dsp:sp>
    <dsp:sp modelId="{B6993CBC-776C-4D13-9ACC-F2BFF18206C8}">
      <dsp:nvSpPr>
        <dsp:cNvPr id="0" name=""/>
        <dsp:cNvSpPr/>
      </dsp:nvSpPr>
      <dsp:spPr>
        <a:xfrm>
          <a:off x="2973091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教师讲解理论内容</a:t>
          </a:r>
        </a:p>
      </dsp:txBody>
      <dsp:txXfrm>
        <a:off x="3003701" y="31501"/>
        <a:ext cx="1680591" cy="983866"/>
      </dsp:txXfrm>
    </dsp:sp>
    <dsp:sp modelId="{62D07503-1BE5-4241-89F5-286CD8BE9516}">
      <dsp:nvSpPr>
        <dsp:cNvPr id="0" name=""/>
        <dsp:cNvSpPr/>
      </dsp:nvSpPr>
      <dsp:spPr>
        <a:xfrm>
          <a:off x="4868181" y="307450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4868181" y="393844"/>
        <a:ext cx="258484" cy="259181"/>
      </dsp:txXfrm>
    </dsp:sp>
    <dsp:sp modelId="{216E330D-E883-4BF5-B0FE-5F9A7A03A81F}">
      <dsp:nvSpPr>
        <dsp:cNvPr id="0" name=""/>
        <dsp:cNvSpPr/>
      </dsp:nvSpPr>
      <dsp:spPr>
        <a:xfrm>
          <a:off x="5411627" y="891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老师分配实做任务</a:t>
          </a:r>
        </a:p>
      </dsp:txBody>
      <dsp:txXfrm>
        <a:off x="5442237" y="31501"/>
        <a:ext cx="1680591" cy="983866"/>
      </dsp:txXfrm>
    </dsp:sp>
    <dsp:sp modelId="{18AB4FD4-904C-43AD-A630-65F4364938CF}">
      <dsp:nvSpPr>
        <dsp:cNvPr id="0" name=""/>
        <dsp:cNvSpPr/>
      </dsp:nvSpPr>
      <dsp:spPr>
        <a:xfrm rot="5400000">
          <a:off x="6097900" y="1167904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6152942" y="1199257"/>
        <a:ext cx="259181" cy="258484"/>
      </dsp:txXfrm>
    </dsp:sp>
    <dsp:sp modelId="{A62E7442-1F55-406F-ACD2-B74F73A213E2}">
      <dsp:nvSpPr>
        <dsp:cNvPr id="0" name=""/>
        <dsp:cNvSpPr/>
      </dsp:nvSpPr>
      <dsp:spPr>
        <a:xfrm>
          <a:off x="5411627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老师指导协助学生完成实做工作页</a:t>
          </a:r>
        </a:p>
      </dsp:txBody>
      <dsp:txXfrm>
        <a:off x="5442237" y="1773312"/>
        <a:ext cx="1680591" cy="983866"/>
      </dsp:txXfrm>
    </dsp:sp>
    <dsp:sp modelId="{E6F5F477-EB3A-44BF-BD64-4C3A742B0300}">
      <dsp:nvSpPr>
        <dsp:cNvPr id="0" name=""/>
        <dsp:cNvSpPr/>
      </dsp:nvSpPr>
      <dsp:spPr>
        <a:xfrm rot="10800000">
          <a:off x="4889083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4999862" y="2135655"/>
        <a:ext cx="258484" cy="259181"/>
      </dsp:txXfrm>
    </dsp:sp>
    <dsp:sp modelId="{F2A7A743-C0CA-40E8-9BD2-8E07EBBC9906}">
      <dsp:nvSpPr>
        <dsp:cNvPr id="0" name=""/>
        <dsp:cNvSpPr/>
      </dsp:nvSpPr>
      <dsp:spPr>
        <a:xfrm>
          <a:off x="2973091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老师讲解工作页</a:t>
          </a:r>
        </a:p>
      </dsp:txBody>
      <dsp:txXfrm>
        <a:off x="3003701" y="1773312"/>
        <a:ext cx="1680591" cy="983866"/>
      </dsp:txXfrm>
    </dsp:sp>
    <dsp:sp modelId="{2341E253-8D03-4A57-8353-6C202EEF75AA}">
      <dsp:nvSpPr>
        <dsp:cNvPr id="0" name=""/>
        <dsp:cNvSpPr/>
      </dsp:nvSpPr>
      <dsp:spPr>
        <a:xfrm rot="10800000">
          <a:off x="2450548" y="2049261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10800000">
        <a:off x="2561327" y="2135655"/>
        <a:ext cx="258484" cy="259181"/>
      </dsp:txXfrm>
    </dsp:sp>
    <dsp:sp modelId="{E782F99C-A982-4F5B-9C07-571019CAD1C4}">
      <dsp:nvSpPr>
        <dsp:cNvPr id="0" name=""/>
        <dsp:cNvSpPr/>
      </dsp:nvSpPr>
      <dsp:spPr>
        <a:xfrm>
          <a:off x="534555" y="1742702"/>
          <a:ext cx="1741811" cy="104508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学生自行完成技能考核</a:t>
          </a:r>
        </a:p>
      </dsp:txBody>
      <dsp:txXfrm>
        <a:off x="565165" y="1773312"/>
        <a:ext cx="1680591" cy="983866"/>
      </dsp:txXfrm>
    </dsp:sp>
    <dsp:sp modelId="{033771A7-A592-41B3-84E1-79E3FEEE9C56}">
      <dsp:nvSpPr>
        <dsp:cNvPr id="0" name=""/>
        <dsp:cNvSpPr/>
      </dsp:nvSpPr>
      <dsp:spPr>
        <a:xfrm rot="5400000">
          <a:off x="1220829" y="2909716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 rot="-5400000">
        <a:off x="1275871" y="2941069"/>
        <a:ext cx="259181" cy="258484"/>
      </dsp:txXfrm>
    </dsp:sp>
    <dsp:sp modelId="{4E1BD1D7-7452-4E73-8EE3-BA8C737F611C}">
      <dsp:nvSpPr>
        <dsp:cNvPr id="0" name=""/>
        <dsp:cNvSpPr/>
      </dsp:nvSpPr>
      <dsp:spPr>
        <a:xfrm>
          <a:off x="534555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老师总结评价</a:t>
          </a:r>
        </a:p>
      </dsp:txBody>
      <dsp:txXfrm>
        <a:off x="565165" y="3515123"/>
        <a:ext cx="1680591" cy="983866"/>
      </dsp:txXfrm>
    </dsp:sp>
    <dsp:sp modelId="{B63CA25F-FB3C-40FB-8FF9-B4C04DFC054A}">
      <dsp:nvSpPr>
        <dsp:cNvPr id="0" name=""/>
        <dsp:cNvSpPr/>
      </dsp:nvSpPr>
      <dsp:spPr>
        <a:xfrm>
          <a:off x="2429646" y="3791072"/>
          <a:ext cx="369263" cy="43196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500" kern="1200"/>
        </a:p>
      </dsp:txBody>
      <dsp:txXfrm>
        <a:off x="2429646" y="3877466"/>
        <a:ext cx="258484" cy="259181"/>
      </dsp:txXfrm>
    </dsp:sp>
    <dsp:sp modelId="{B8ADE863-0457-40DF-921F-A348505F7D1B}">
      <dsp:nvSpPr>
        <dsp:cNvPr id="0" name=""/>
        <dsp:cNvSpPr/>
      </dsp:nvSpPr>
      <dsp:spPr>
        <a:xfrm>
          <a:off x="2973091" y="3484513"/>
          <a:ext cx="1741811" cy="1045086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kern="1200" dirty="0"/>
            <a:t>完成知识点和技能点</a:t>
          </a:r>
        </a:p>
      </dsp:txBody>
      <dsp:txXfrm>
        <a:off x="3003701" y="3515123"/>
        <a:ext cx="1680591" cy="983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31DAB-42AB-49D7-92B0-261372634585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C51D7-AC06-4276-853C-1D5DAE75978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739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CC51D7-AC06-4276-853C-1D5DAE75978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0765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CC51D7-AC06-4276-853C-1D5DAE75978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5203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CC51D7-AC06-4276-853C-1D5DAE75978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332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CC51D7-AC06-4276-853C-1D5DAE75978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635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CC51D7-AC06-4276-853C-1D5DAE75978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4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CC51D7-AC06-4276-853C-1D5DAE75978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173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CC51D7-AC06-4276-853C-1D5DAE75978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19454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CC51D7-AC06-4276-853C-1D5DAE75978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0525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CC51D7-AC06-4276-853C-1D5DAE75978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854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12" descr="中英文横排组合最终稿">
            <a:extLst>
              <a:ext uri="{FF2B5EF4-FFF2-40B4-BE49-F238E27FC236}">
                <a16:creationId xmlns:a16="http://schemas.microsoft.com/office/drawing/2014/main" id="{9BAB6A00-E7CB-4CBC-9318-38A5B7316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279" y="104504"/>
            <a:ext cx="3809721" cy="55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学习单元五 整车热管理系统检修</a:t>
            </a:r>
          </a:p>
        </p:txBody>
      </p:sp>
    </p:spTree>
    <p:extLst>
      <p:ext uri="{BB962C8B-B14F-4D97-AF65-F5344CB8AC3E}">
        <p14:creationId xmlns:p14="http://schemas.microsoft.com/office/powerpoint/2010/main" val="4094639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252608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4" name="Picture 12" descr="中英文横排组合最终稿">
            <a:extLst>
              <a:ext uri="{FF2B5EF4-FFF2-40B4-BE49-F238E27FC236}">
                <a16:creationId xmlns:a16="http://schemas.microsoft.com/office/drawing/2014/main" id="{A0973862-C623-44D2-9A65-58B4D4706E7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11297" y="5275698"/>
            <a:ext cx="4866834" cy="7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3" r:id="rId2"/>
    <p:sldLayoutId id="2147483664" r:id="rId3"/>
    <p:sldLayoutId id="2147483661" r:id="rId4"/>
    <p:sldLayoutId id="2147483662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/>
        </p:nvSpPr>
        <p:spPr>
          <a:xfrm>
            <a:off x="1524000" y="121357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学习单元五 </a:t>
            </a:r>
            <a:br>
              <a:rPr lang="en-US" altLang="zh-CN" dirty="0"/>
            </a:br>
            <a:r>
              <a:rPr lang="zh-CN" altLang="en-US" dirty="0"/>
              <a:t>整车热管理系统检修</a:t>
            </a: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FDA26CED-1AC0-4A40-9A1D-DA10E751B9D8}"/>
              </a:ext>
            </a:extLst>
          </p:cNvPr>
          <p:cNvSpPr>
            <a:spLocks noGrp="1"/>
          </p:cNvSpPr>
          <p:nvPr/>
        </p:nvSpPr>
        <p:spPr>
          <a:xfrm>
            <a:off x="1524000" y="398866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学习任务一 冷却水泵的更换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4138245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二、冷却系统的结构组成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电动汽车冷却系统主要由电机控制器、车载充电机、驱动电机、冷却水泵、膨胀罐、散热器、散热器风扇、整车控制器、热交换管理模块、相关管路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0F22581-1413-466C-9A47-61F05443ED0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61919" y="2166427"/>
            <a:ext cx="7251890" cy="423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998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4138245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二、冷却系统的结构组成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电动水泵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电动水泵是冷却液循环的动力元件，电动水泵的作用是对冷却液加压，促使冷却液在冷却系统中循环，带走系统散发的热量。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BCD64A2-10C7-4442-8728-018A2F3B455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868" y="2510985"/>
            <a:ext cx="3464438" cy="3087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3445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4138245" cy="1517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二、冷却系统的结构组成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电动水泵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冷却液循环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12E8332-2EA2-4D6E-A2DB-E7EF9FE83D3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485" y="2201190"/>
            <a:ext cx="6106780" cy="450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00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4138245" cy="1517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二、冷却系统的结构组成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电动水泵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参数</a:t>
            </a:r>
          </a:p>
        </p:txBody>
      </p:sp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8733BD72-BB81-492A-B863-04F67F6AC6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599316"/>
              </p:ext>
            </p:extLst>
          </p:nvPr>
        </p:nvGraphicFramePr>
        <p:xfrm>
          <a:off x="2222695" y="3143470"/>
          <a:ext cx="6507286" cy="30744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68834">
                  <a:extLst>
                    <a:ext uri="{9D8B030D-6E8A-4147-A177-3AD203B41FA5}">
                      <a16:colId xmlns:a16="http://schemas.microsoft.com/office/drawing/2014/main" val="2981619486"/>
                    </a:ext>
                  </a:extLst>
                </a:gridCol>
                <a:gridCol w="2168834">
                  <a:extLst>
                    <a:ext uri="{9D8B030D-6E8A-4147-A177-3AD203B41FA5}">
                      <a16:colId xmlns:a16="http://schemas.microsoft.com/office/drawing/2014/main" val="2427275817"/>
                    </a:ext>
                  </a:extLst>
                </a:gridCol>
                <a:gridCol w="2169618">
                  <a:extLst>
                    <a:ext uri="{9D8B030D-6E8A-4147-A177-3AD203B41FA5}">
                      <a16:colId xmlns:a16="http://schemas.microsoft.com/office/drawing/2014/main" val="3123535272"/>
                    </a:ext>
                  </a:extLst>
                </a:gridCol>
              </a:tblGrid>
              <a:tr h="4392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项目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参数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单位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8673977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工作电压范围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8~16.5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V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92972793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流量（</a:t>
                      </a:r>
                      <a:r>
                        <a:rPr lang="en-US" sz="1800" kern="100">
                          <a:effectLst/>
                        </a:rPr>
                        <a:t>10kpa</a:t>
                      </a:r>
                      <a:r>
                        <a:rPr lang="zh-CN" sz="1800" kern="100">
                          <a:effectLst/>
                        </a:rPr>
                        <a:t>水压）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1100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L/H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9257662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流量（</a:t>
                      </a:r>
                      <a:r>
                        <a:rPr lang="en-US" sz="1800" kern="100">
                          <a:effectLst/>
                        </a:rPr>
                        <a:t>14kpa</a:t>
                      </a:r>
                      <a:r>
                        <a:rPr lang="zh-CN" sz="1800" kern="100">
                          <a:effectLst/>
                        </a:rPr>
                        <a:t>水压）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900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L/H 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1480951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流量（</a:t>
                      </a:r>
                      <a:r>
                        <a:rPr lang="en-US" sz="1800" kern="100">
                          <a:effectLst/>
                        </a:rPr>
                        <a:t>20kpa</a:t>
                      </a:r>
                      <a:r>
                        <a:rPr lang="zh-CN" sz="1800" kern="100">
                          <a:effectLst/>
                        </a:rPr>
                        <a:t>水压）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600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L/H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9023275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环境温度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-40~135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℃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5542278"/>
                  </a:ext>
                </a:extLst>
              </a:tr>
              <a:tr h="43920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调速方式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PWM/LIN</a:t>
                      </a:r>
                      <a:r>
                        <a:rPr lang="zh-CN" sz="1800" kern="100">
                          <a:effectLst/>
                        </a:rPr>
                        <a:t>信号</a:t>
                      </a:r>
                      <a:endParaRPr lang="zh-CN" sz="1800" kern="10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-</a:t>
                      </a:r>
                      <a:endParaRPr lang="zh-CN" sz="18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995148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231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9624645" cy="382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二、冷却系统的结构组成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电子风扇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冷却风扇总成安装在机舱内散热器的后部，它可增加散热器和空调冷凝器的通风量，从而有助于加快车辆低速行驶时的冷却速度。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风扇采用双风扇，高低速的控制模式，通过两个不同的电机驱动扇叶。冷却风扇由整车控制模块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(VCU)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利用冷却风扇低速继电器和冷却风扇高速继电器直接控制，在低速电路中，采用串联调速电阻的方式来改变风扇的转速。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09468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9624645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二、冷却系统的结构组成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膨胀罐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膨胀罐总成是一个透明塑料罐，类似于前风窗玻璃清洗剂罐。膨胀罐总成通过水管与散热器连接。随着冷却液的温度逐渐升高并膨胀。部分冷却液因膨胀而从散热器和驱动电机中流入膨胀罐总成。散热器和液道中滞留的空气也被排入膨胀罐总成。车辆停止后，冷却液自动冷却并收缩，先前排出的冷却液则被吸回散热器。从而，使散热器中的冷却液一直保持在合适的液面，并提高冷却效率。当冷却系统处于冷态时，冷却液面应保持在膨胀罐总成上的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L(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最低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)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F(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最高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)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标记之间。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5075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9624645" cy="42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二、冷却系统的结构组成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膨胀罐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膨胀罐总成是一个透明塑料罐，类似于前风窗玻璃清洗剂罐。膨胀罐总成通过水管与散热器连接。随着冷却液的温度逐渐升高并膨胀。部分冷却液因膨胀而从散热器和驱动电机中流入膨胀罐总成。散热器和液道中滞留的空气也被排入膨胀罐总成。车辆停止后，冷却液自动冷却并收缩，先前排出的冷却液则被吸回散热器。从而，使散热器中的冷却液一直保持在合适的液面，并提高冷却效率。当冷却系统处于冷态时，冷却液面应保持在膨胀罐总成上的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L(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最低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)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F(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最高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)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标记之间。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8289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9624645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二、冷却系统的结构组成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冷却管路总成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目前冷却管内外胶为三元乙丙橡胶（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EPDM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），中间层由织物增强，耐温等级是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I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级（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125℃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），爆破压力达到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1.3MPa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冷却水管壁厚为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4mm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，端口有安装定位标识，装配时标识与散热器上的定位标识对齐。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19068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3772485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三、冷却系统控制策略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596500-4932-4261-BC34-39B762BA610F}"/>
              </a:ext>
            </a:extLst>
          </p:cNvPr>
          <p:cNvSpPr/>
          <p:nvPr/>
        </p:nvSpPr>
        <p:spPr>
          <a:xfrm>
            <a:off x="644770" y="2393528"/>
            <a:ext cx="4951794" cy="281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冷却系统电动水泵与散热器风扇都由整车控制器控制，供电源均为低压蓄电池。整车控制器通过控制水泵继电器使水泵工作运行或者关闭。水泵通过根据整车热源（电机、电机控制器和充电器）温度进行控制。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6B045C4-CECD-4FA8-8E1E-A28FBDD4A26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6564" y="2148793"/>
            <a:ext cx="6228253" cy="451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2754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3772485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三、冷却系统控制策略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596500-4932-4261-BC34-39B762BA610F}"/>
              </a:ext>
            </a:extLst>
          </p:cNvPr>
          <p:cNvSpPr/>
          <p:nvPr/>
        </p:nvSpPr>
        <p:spPr>
          <a:xfrm>
            <a:off x="644770" y="2393528"/>
            <a:ext cx="4951794" cy="501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控制模式</a:t>
            </a: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F7D14C1F-BB4F-4827-B313-F3A1F81F6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9290704"/>
              </p:ext>
            </p:extLst>
          </p:nvPr>
        </p:nvGraphicFramePr>
        <p:xfrm>
          <a:off x="2642381" y="3032126"/>
          <a:ext cx="8004517" cy="2838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2618">
                  <a:extLst>
                    <a:ext uri="{9D8B030D-6E8A-4147-A177-3AD203B41FA5}">
                      <a16:colId xmlns:a16="http://schemas.microsoft.com/office/drawing/2014/main" val="1472426583"/>
                    </a:ext>
                  </a:extLst>
                </a:gridCol>
                <a:gridCol w="1195754">
                  <a:extLst>
                    <a:ext uri="{9D8B030D-6E8A-4147-A177-3AD203B41FA5}">
                      <a16:colId xmlns:a16="http://schemas.microsoft.com/office/drawing/2014/main" val="3381714799"/>
                    </a:ext>
                  </a:extLst>
                </a:gridCol>
                <a:gridCol w="1252024">
                  <a:extLst>
                    <a:ext uri="{9D8B030D-6E8A-4147-A177-3AD203B41FA5}">
                      <a16:colId xmlns:a16="http://schemas.microsoft.com/office/drawing/2014/main" val="1343421634"/>
                    </a:ext>
                  </a:extLst>
                </a:gridCol>
                <a:gridCol w="1195754">
                  <a:extLst>
                    <a:ext uri="{9D8B030D-6E8A-4147-A177-3AD203B41FA5}">
                      <a16:colId xmlns:a16="http://schemas.microsoft.com/office/drawing/2014/main" val="425752378"/>
                    </a:ext>
                  </a:extLst>
                </a:gridCol>
                <a:gridCol w="1212785">
                  <a:extLst>
                    <a:ext uri="{9D8B030D-6E8A-4147-A177-3AD203B41FA5}">
                      <a16:colId xmlns:a16="http://schemas.microsoft.com/office/drawing/2014/main" val="2681131491"/>
                    </a:ext>
                  </a:extLst>
                </a:gridCol>
                <a:gridCol w="1575582">
                  <a:extLst>
                    <a:ext uri="{9D8B030D-6E8A-4147-A177-3AD203B41FA5}">
                      <a16:colId xmlns:a16="http://schemas.microsoft.com/office/drawing/2014/main" val="1413004578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 dirty="0">
                          <a:effectLst/>
                        </a:rPr>
                        <a:t>工作模</a:t>
                      </a:r>
                      <a:r>
                        <a:rPr lang="zh-CN" sz="1800" kern="1200" dirty="0">
                          <a:effectLst/>
                        </a:rPr>
                        <a:t>式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控制单</a:t>
                      </a:r>
                      <a:r>
                        <a:rPr lang="zh-CN" sz="1800" kern="1200">
                          <a:effectLst/>
                        </a:rPr>
                        <a:t>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热</a:t>
                      </a:r>
                      <a:r>
                        <a:rPr lang="zh-CN" sz="1800" kern="1200">
                          <a:effectLst/>
                        </a:rPr>
                        <a:t>源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风扇档</a:t>
                      </a:r>
                      <a:r>
                        <a:rPr lang="zh-CN" sz="1800" kern="1200">
                          <a:effectLst/>
                        </a:rPr>
                        <a:t>位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effectLst/>
                        </a:rPr>
                        <a:t>ON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effectLst/>
                        </a:rPr>
                        <a:t>OFF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58091240"/>
                  </a:ext>
                </a:extLst>
              </a:tr>
              <a:tr h="243840">
                <a:tc rowSpan="3"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充电模</a:t>
                      </a:r>
                      <a:r>
                        <a:rPr lang="zh-CN" sz="1800" kern="1200">
                          <a:effectLst/>
                        </a:rPr>
                        <a:t>式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水</a:t>
                      </a:r>
                      <a:r>
                        <a:rPr lang="zh-CN" sz="1800" kern="1200">
                          <a:effectLst/>
                        </a:rPr>
                        <a:t>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充电</a:t>
                      </a:r>
                      <a:r>
                        <a:rPr lang="zh-CN" sz="1800" kern="1200">
                          <a:effectLst/>
                        </a:rPr>
                        <a:t>器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—</a:t>
                      </a:r>
                      <a:r>
                        <a:rPr lang="en-US" sz="1800" kern="1200">
                          <a:effectLst/>
                        </a:rPr>
                        <a:t>—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55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45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4419317"/>
                  </a:ext>
                </a:extLst>
              </a:tr>
              <a:tr h="2438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风</a:t>
                      </a:r>
                      <a:r>
                        <a:rPr lang="zh-CN" sz="1800" kern="1200">
                          <a:effectLst/>
                        </a:rPr>
                        <a:t>扇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充电</a:t>
                      </a:r>
                      <a:r>
                        <a:rPr lang="zh-CN" sz="1800" kern="1200">
                          <a:effectLst/>
                        </a:rPr>
                        <a:t>器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低</a:t>
                      </a:r>
                      <a:r>
                        <a:rPr lang="zh-CN" sz="1800" kern="1200">
                          <a:effectLst/>
                        </a:rPr>
                        <a:t>速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65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60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81066142"/>
                  </a:ext>
                </a:extLst>
              </a:tr>
              <a:tr h="2438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高</a:t>
                      </a:r>
                      <a:r>
                        <a:rPr lang="zh-CN" sz="1800" kern="1200">
                          <a:effectLst/>
                        </a:rPr>
                        <a:t>速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75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70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16904383"/>
                  </a:ext>
                </a:extLst>
              </a:tr>
              <a:tr h="243840">
                <a:tc rowSpan="6"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 dirty="0">
                          <a:effectLst/>
                        </a:rPr>
                        <a:t>工作模</a:t>
                      </a:r>
                      <a:r>
                        <a:rPr lang="zh-CN" sz="1800" kern="1200" dirty="0">
                          <a:effectLst/>
                        </a:rPr>
                        <a:t>式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水</a:t>
                      </a:r>
                      <a:r>
                        <a:rPr lang="zh-CN" sz="1800" kern="1200">
                          <a:effectLst/>
                        </a:rPr>
                        <a:t>泵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电机控制</a:t>
                      </a:r>
                      <a:r>
                        <a:rPr lang="zh-CN" sz="1800" kern="1200">
                          <a:effectLst/>
                        </a:rPr>
                        <a:t>器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—</a:t>
                      </a:r>
                      <a:r>
                        <a:rPr lang="en-US" sz="1800" kern="1200">
                          <a:effectLst/>
                        </a:rPr>
                        <a:t>—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effectLst/>
                        </a:rPr>
                        <a:t>-</a:t>
                      </a:r>
                      <a:r>
                        <a:rPr lang="en-US" sz="1800" kern="1200" spc="5">
                          <a:effectLst/>
                        </a:rPr>
                        <a:t>30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effectLst/>
                        </a:rPr>
                        <a:t>-</a:t>
                      </a:r>
                      <a:r>
                        <a:rPr lang="en-US" sz="1800" kern="1200" spc="5">
                          <a:effectLst/>
                        </a:rPr>
                        <a:t>35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932232"/>
                  </a:ext>
                </a:extLst>
              </a:tr>
              <a:tr h="2438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电</a:t>
                      </a:r>
                      <a:r>
                        <a:rPr lang="zh-CN" sz="1800" kern="1200">
                          <a:effectLst/>
                        </a:rPr>
                        <a:t>机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—</a:t>
                      </a:r>
                      <a:r>
                        <a:rPr lang="en-US" sz="1800" kern="1200">
                          <a:effectLst/>
                        </a:rPr>
                        <a:t>—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effectLst/>
                        </a:rPr>
                        <a:t>-</a:t>
                      </a:r>
                      <a:r>
                        <a:rPr lang="en-US" sz="1800" kern="1200" spc="5">
                          <a:effectLst/>
                        </a:rPr>
                        <a:t>30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>
                          <a:effectLst/>
                        </a:rPr>
                        <a:t>-</a:t>
                      </a:r>
                      <a:r>
                        <a:rPr lang="en-US" sz="1800" kern="1200" spc="5">
                          <a:effectLst/>
                        </a:rPr>
                        <a:t>35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5139529"/>
                  </a:ext>
                </a:extLst>
              </a:tr>
              <a:tr h="2438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风</a:t>
                      </a:r>
                      <a:r>
                        <a:rPr lang="zh-CN" sz="1800" kern="1200">
                          <a:effectLst/>
                        </a:rPr>
                        <a:t>扇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电机控制</a:t>
                      </a:r>
                      <a:r>
                        <a:rPr lang="zh-CN" sz="1800" kern="1200">
                          <a:effectLst/>
                        </a:rPr>
                        <a:t>器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低</a:t>
                      </a:r>
                      <a:r>
                        <a:rPr lang="zh-CN" sz="1800" kern="1200">
                          <a:effectLst/>
                        </a:rPr>
                        <a:t>速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45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43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54108977"/>
                  </a:ext>
                </a:extLst>
              </a:tr>
              <a:tr h="2438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高</a:t>
                      </a:r>
                      <a:r>
                        <a:rPr lang="zh-CN" sz="1800" kern="1200">
                          <a:effectLst/>
                        </a:rPr>
                        <a:t>速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50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48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98969682"/>
                  </a:ext>
                </a:extLst>
              </a:tr>
              <a:tr h="2438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电</a:t>
                      </a:r>
                      <a:r>
                        <a:rPr lang="zh-CN" sz="1800" kern="1200">
                          <a:effectLst/>
                        </a:rPr>
                        <a:t>机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低</a:t>
                      </a:r>
                      <a:r>
                        <a:rPr lang="zh-CN" sz="1800" kern="1200">
                          <a:effectLst/>
                        </a:rPr>
                        <a:t>速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75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73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8847647"/>
                  </a:ext>
                </a:extLst>
              </a:tr>
              <a:tr h="2438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4135" algn="l">
                        <a:spcAft>
                          <a:spcPts val="0"/>
                        </a:spcAft>
                      </a:pPr>
                      <a:r>
                        <a:rPr lang="zh-CN" sz="1800" kern="1200" spc="5">
                          <a:effectLst/>
                        </a:rPr>
                        <a:t>高</a:t>
                      </a:r>
                      <a:r>
                        <a:rPr lang="zh-CN" sz="1800" kern="1200">
                          <a:effectLst/>
                        </a:rPr>
                        <a:t>速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>
                          <a:effectLst/>
                        </a:rPr>
                        <a:t>80</a:t>
                      </a:r>
                      <a:r>
                        <a:rPr lang="zh-CN" sz="1800" kern="1200">
                          <a:effectLst/>
                        </a:rPr>
                        <a:t>℃</a:t>
                      </a:r>
                      <a:endParaRPr lang="zh-CN" sz="14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64135" algn="l">
                        <a:lnSpc>
                          <a:spcPts val="184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5" dirty="0">
                          <a:effectLst/>
                        </a:rPr>
                        <a:t>78</a:t>
                      </a:r>
                      <a:r>
                        <a:rPr lang="zh-CN" sz="1800" kern="1200" dirty="0">
                          <a:effectLst/>
                        </a:rPr>
                        <a:t>℃</a:t>
                      </a:r>
                      <a:endParaRPr lang="zh-CN" sz="14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957728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49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988906"/>
            <a:ext cx="10806333" cy="1978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任务导入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客户反馈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EV300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车辆在行驶中仪表显示电机过热故障和电机龟行，出现限速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9km/h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现象。请排除这一故障。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534806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四、冷却系统的检查与加注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596500-4932-4261-BC34-39B762BA610F}"/>
              </a:ext>
            </a:extLst>
          </p:cNvPr>
          <p:cNvSpPr/>
          <p:nvPr/>
        </p:nvSpPr>
        <p:spPr>
          <a:xfrm>
            <a:off x="644770" y="2393528"/>
            <a:ext cx="9891932" cy="281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检查冷却系统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冷却液位检查。纯电动汽车冷却液位必须定期检查，检查冷却液位应在电机降温后检查，在电机未完全冷却时，打开散热器盖，可能会导致冷却液喷出，造成严重烫伤。检查冷却液位与传统汽车无区别，目视检查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）检查水泵电源导线，是否有老化、破皮，电源线铜芯外露等现象。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）检查散热器益有无泄漏，软管处有无泄漏，芯体是否老化、堵塞。</a:t>
            </a:r>
          </a:p>
        </p:txBody>
      </p:sp>
    </p:spTree>
    <p:extLst>
      <p:ext uri="{BB962C8B-B14F-4D97-AF65-F5344CB8AC3E}">
        <p14:creationId xmlns:p14="http://schemas.microsoft.com/office/powerpoint/2010/main" val="644850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534806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四、冷却系统的检查与加注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596500-4932-4261-BC34-39B762BA610F}"/>
              </a:ext>
            </a:extLst>
          </p:cNvPr>
          <p:cNvSpPr/>
          <p:nvPr/>
        </p:nvSpPr>
        <p:spPr>
          <a:xfrm>
            <a:off x="644770" y="2393528"/>
            <a:ext cx="9891932" cy="3271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加注冷却液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如果膨胀水箱中的冷却液位位于或低于下限（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MIN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）刻度线，则应添加冷却液或者蒸馏水，使液位上升到上限（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MAX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）刻度线，冷却液保养建议依据整车保养里程保养，建议完全更换频次为每两年完全更换一次。冷却液需维护保养应在整车特约维修点进行。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冷却液加注步骤为：打开膨胀水箱益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—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排空冷却系统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—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关闭放水阀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—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次加注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—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若车运转水泵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—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二次加注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—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关闭散热器膨胀阀。</a:t>
            </a:r>
          </a:p>
        </p:txBody>
      </p:sp>
    </p:spTree>
    <p:extLst>
      <p:ext uri="{BB962C8B-B14F-4D97-AF65-F5344CB8AC3E}">
        <p14:creationId xmlns:p14="http://schemas.microsoft.com/office/powerpoint/2010/main" val="24380034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534806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五、故障分析与排除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596500-4932-4261-BC34-39B762BA610F}"/>
              </a:ext>
            </a:extLst>
          </p:cNvPr>
          <p:cNvSpPr/>
          <p:nvPr/>
        </p:nvSpPr>
        <p:spPr>
          <a:xfrm>
            <a:off x="644770" y="2393528"/>
            <a:ext cx="9891932" cy="963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故障现象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客户反馈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EV300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车辆在行驶中仪表显示电机过热故障和电机龟行，出现限速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9km/h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现象。</a:t>
            </a:r>
          </a:p>
        </p:txBody>
      </p:sp>
    </p:spTree>
    <p:extLst>
      <p:ext uri="{BB962C8B-B14F-4D97-AF65-F5344CB8AC3E}">
        <p14:creationId xmlns:p14="http://schemas.microsoft.com/office/powerpoint/2010/main" val="39104772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534806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五、故障分析与排除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596500-4932-4261-BC34-39B762BA610F}"/>
              </a:ext>
            </a:extLst>
          </p:cNvPr>
          <p:cNvSpPr/>
          <p:nvPr/>
        </p:nvSpPr>
        <p:spPr>
          <a:xfrm>
            <a:off x="644770" y="2393528"/>
            <a:ext cx="9891932" cy="2810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故障诊断与排除方法分析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针对客户反馈，故障现象可能的原因为冷却液缺少、电动水泵故障、散热番风扇故障、冷却循环管路堵意、电机温度传感器故障等。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）首先目测，检查冷却液是否缺少，管路有无泄漏等现象。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）若无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）现象，连接诊断仪，选择对应的车型和系统，进入整车控制器的故障码和数据流，选择所需的数据选项，读取电机和电机控制器温度的变化，判断具体的故障原因。</a:t>
            </a:r>
          </a:p>
        </p:txBody>
      </p:sp>
    </p:spTree>
    <p:extLst>
      <p:ext uri="{BB962C8B-B14F-4D97-AF65-F5344CB8AC3E}">
        <p14:creationId xmlns:p14="http://schemas.microsoft.com/office/powerpoint/2010/main" val="9309396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534806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五、故障分析与排除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596500-4932-4261-BC34-39B762BA610F}"/>
              </a:ext>
            </a:extLst>
          </p:cNvPr>
          <p:cNvSpPr/>
          <p:nvPr/>
        </p:nvSpPr>
        <p:spPr>
          <a:xfrm>
            <a:off x="644770" y="2393528"/>
            <a:ext cx="3969433" cy="3733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故障诊断与排除方法分析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）分析冷却系统部分电路图，检查水泵工作是否正常，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EF03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熔丝是否损坏，若损坏则更换；检查水泵继电器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ER08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工作是否正常；检查水泵本体。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BAF6C46-8297-4D95-8DB8-F7D609E6334F}"/>
              </a:ext>
            </a:extLst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4203" y="1912472"/>
            <a:ext cx="7244862" cy="460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0377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534806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五、故障分析与排除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596500-4932-4261-BC34-39B762BA610F}"/>
              </a:ext>
            </a:extLst>
          </p:cNvPr>
          <p:cNvSpPr/>
          <p:nvPr/>
        </p:nvSpPr>
        <p:spPr>
          <a:xfrm>
            <a:off x="644770" y="2393528"/>
            <a:ext cx="3969433" cy="37333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故障诊断与排除方法分析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）检查风扇工作是否正常。检查熔丝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EF0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EF29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是否损坏，如有，应更换；检查风扇高速继电器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ER11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和低速风扇继电器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ER12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，是否工作正常；检查电机温度传感器工作是否正常；检查风扇本体。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8127128-0E2F-4204-86B9-737E7EC24775}"/>
              </a:ext>
            </a:extLst>
          </p:cNvPr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4203" y="2092854"/>
            <a:ext cx="7244862" cy="454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8220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534806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五、故障分析与排除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74596500-4932-4261-BC34-39B762BA610F}"/>
              </a:ext>
            </a:extLst>
          </p:cNvPr>
          <p:cNvSpPr/>
          <p:nvPr/>
        </p:nvSpPr>
        <p:spPr>
          <a:xfrm>
            <a:off x="644770" y="2393528"/>
            <a:ext cx="8569568" cy="234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故障诊断与排除方法分析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5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观察膨胀水箱是否存在冷却液循环不畅现象，进一步对冷却系统进行水道堵塞排查。采用压缩空气对散热器、管路和电机控制器进行疏通检查，若有堵塞，找到堵塞点用高压空气将电机控制器内部异物吹出，恢复冷却系统管路，加注冷却液后进行试车。</a:t>
            </a:r>
          </a:p>
        </p:txBody>
      </p:sp>
    </p:spTree>
    <p:extLst>
      <p:ext uri="{BB962C8B-B14F-4D97-AF65-F5344CB8AC3E}">
        <p14:creationId xmlns:p14="http://schemas.microsoft.com/office/powerpoint/2010/main" val="21183625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BE11E8F-270C-4564-9EBD-F6EC8D4F1A03}"/>
              </a:ext>
            </a:extLst>
          </p:cNvPr>
          <p:cNvSpPr/>
          <p:nvPr/>
        </p:nvSpPr>
        <p:spPr>
          <a:xfrm>
            <a:off x="4772560" y="2306153"/>
            <a:ext cx="2646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1"/>
                </a:solidFill>
                <a:effectLst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330288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9906000" cy="49325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学习目标</a:t>
            </a:r>
            <a:endParaRPr lang="en-US" altLang="zh-CN" sz="24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能准确说出新能源汽车的热源和冷却的作用。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能准确讲述新能源汽车冷却系统的组成及工作原理。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能更换电动水泵和冷却液。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能够耐心倾听客户需要，做好专业解释，具备良好职业道德。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能够识懂厂家维修手册，根据维修手册检修车辆，具备安全维修车辆的职业素养。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zh-CN" sz="28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6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6907237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学习导引图</a:t>
            </a:r>
            <a:endParaRPr lang="zh-CN" altLang="en-US" sz="2000" dirty="0">
              <a:latin typeface="方正黑体_GBK" panose="03000509000000000000" pitchFamily="65" charset="-122"/>
              <a:ea typeface="方正黑体_GBK" panose="03000509000000000000" pitchFamily="65" charset="-122"/>
            </a:endParaRPr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9B5F3C37-74E2-4343-A86B-40BBE0C6DC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22779542"/>
              </p:ext>
            </p:extLst>
          </p:nvPr>
        </p:nvGraphicFramePr>
        <p:xfrm>
          <a:off x="3214468" y="2102422"/>
          <a:ext cx="7687994" cy="45304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403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5451230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一、冷却系统的作用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传统汽车的冷却系统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冷却系统可以在发动机工作时对温度进行合理的调节与控制，带走发动机因燃烧所产生的热量，使发动机各部件保持在正常的工作温度，从而获得理想的动力输出与良好的燃油经济性。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2155C7E-073F-4316-AD52-CB6A1069669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51992" y="2410938"/>
            <a:ext cx="4895238" cy="37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443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4138245" cy="2440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一、冷却系统的作用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新能源电动汽车冷却系统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冷却系统的作用就是通过冷却液循环散热为驱动电机、车载充电机、电机控制器这三大部件进行散热。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8F0B950A-CB23-4FE3-AC9E-3D01A077772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1946" y="2559963"/>
            <a:ext cx="6217420" cy="381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184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9877864" cy="3364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一、冷却系统的作用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对电机和电机控制器进行冷却的原因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机在运行过程中产生的热对电机的物理、电气和力学特性有着重要影响，当温度上升到一定程度时，电机的绝缘材料会发生本质上的变化，最终使其失去绝缘能力。另一方面，随着电机温度的升高，电机中的金属构件强度和硬度也会逐渐下降。由电子元器件构成的控制器，同样会由于温度过高而导致电子器件的性能下降，出现不利影响，如过高温度会导致半导体结点、电路损害、增加电阻，甚至烧坏元器件。</a:t>
            </a:r>
          </a:p>
        </p:txBody>
      </p:sp>
    </p:spTree>
    <p:extLst>
      <p:ext uri="{BB962C8B-B14F-4D97-AF65-F5344CB8AC3E}">
        <p14:creationId xmlns:p14="http://schemas.microsoft.com/office/powerpoint/2010/main" val="16500577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70" y="1811317"/>
            <a:ext cx="3744350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一、冷却系统的作用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电动汽车的动力电池冷却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空调冷却回路、电驱系统冷却回路、电池冷却回路、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PTC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电池加热回路、电驱回路加热电池回路。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53CB2B9-A611-43C0-BBA1-8AEFE139CCE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0549" y="2261574"/>
            <a:ext cx="7028571" cy="39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455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学习任务一 冷却水泵的更换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44769" y="1811317"/>
            <a:ext cx="11017347" cy="5210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一、冷却系统的作用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4.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电动汽车的动力电池冷却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热管理系统的要求</a:t>
            </a:r>
            <a:endParaRPr lang="en-US" altLang="zh-CN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）车辆在交流充电，直流充电，智能充电，行车过程中（包括车速为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0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）都可以启动热管理对动力电池加热或冷却。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）冷却系统中，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BMS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根据单节电池最高温度（下面简称电池最高温度）发送热管理控制信号，包括“冷却”、“匀热”和“关闭”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）加热系统中，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BMS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根据单节电池最低温度（下面简称电池最高温度）发送热管理控制信号，包括“加热”、“匀热”和“关闭”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4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）快充及慢充：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VCU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直接转发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BMS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的热管理请求</a:t>
            </a:r>
          </a:p>
          <a:p>
            <a:pPr>
              <a:lnSpc>
                <a:spcPct val="150000"/>
              </a:lnSpc>
            </a:pPr>
            <a:endParaRPr lang="zh-CN" altLang="en-US" sz="2000" dirty="0">
              <a:latin typeface="方正楷体_GBK" panose="03000509000000000000" pitchFamily="65" charset="-122"/>
              <a:ea typeface="方正楷体_GBK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9029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1846</TotalTime>
  <Words>2014</Words>
  <Application>Microsoft Office PowerPoint</Application>
  <PresentationFormat>宽屏</PresentationFormat>
  <Paragraphs>199</Paragraphs>
  <Slides>27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等线</vt:lpstr>
      <vt:lpstr>方正黑体_GBK</vt:lpstr>
      <vt:lpstr>方正楷体_GBK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166</cp:revision>
  <dcterms:created xsi:type="dcterms:W3CDTF">2020-03-16T09:44:54Z</dcterms:created>
  <dcterms:modified xsi:type="dcterms:W3CDTF">2025-09-15T01:40:30Z</dcterms:modified>
</cp:coreProperties>
</file>